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1013" r:id="rId3"/>
    <p:sldId id="382" r:id="rId4"/>
    <p:sldId id="384" r:id="rId5"/>
    <p:sldId id="818" r:id="rId6"/>
    <p:sldId id="383" r:id="rId7"/>
    <p:sldId id="791" r:id="rId8"/>
    <p:sldId id="1014" r:id="rId9"/>
    <p:sldId id="1011" r:id="rId10"/>
    <p:sldId id="956" r:id="rId11"/>
    <p:sldId id="290" r:id="rId12"/>
    <p:sldId id="101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17"/>
    <p:restoredTop sz="76563" autoAdjust="0"/>
  </p:normalViewPr>
  <p:slideViewPr>
    <p:cSldViewPr snapToGrid="0" snapToObjects="1">
      <p:cViewPr varScale="1">
        <p:scale>
          <a:sx n="68" d="100"/>
          <a:sy n="68" d="100"/>
        </p:scale>
        <p:origin x="143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5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0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We </a:t>
            </a:r>
            <a:r>
              <a:rPr lang="en-US" baseline="0" dirty="0">
                <a:latin typeface="Times New Roman" charset="0"/>
              </a:rPr>
              <a:t>teach using pure sounds. 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</a:t>
            </a:r>
            <a:r>
              <a:rPr lang="en-GB" dirty="0">
                <a:latin typeface="Times New Roman" charset="0"/>
              </a:rPr>
              <a:t>e pronounce the sounds clearly, using pure sounds (‘m’ not’ </a:t>
            </a:r>
            <a:r>
              <a:rPr lang="en-GB" dirty="0" err="1">
                <a:latin typeface="Times New Roman" charset="0"/>
              </a:rPr>
              <a:t>muh</a:t>
            </a:r>
            <a:r>
              <a:rPr lang="en-GB" dirty="0">
                <a:latin typeface="Times New Roman" charset="0"/>
              </a:rPr>
              <a:t>’, ’s’ not ‘</a:t>
            </a:r>
            <a:r>
              <a:rPr lang="en-GB" altLang="ja-JP" dirty="0" err="1">
                <a:latin typeface="Times New Roman" charset="0"/>
              </a:rPr>
              <a:t>suh</a:t>
            </a:r>
            <a:r>
              <a:rPr lang="en-GB" dirty="0">
                <a:latin typeface="Times New Roman" charset="0"/>
              </a:rPr>
              <a:t>’</a:t>
            </a:r>
            <a:r>
              <a:rPr lang="en-GB" altLang="ja-JP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/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1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children a hook to learn the sounds by using pictures in the same shape as the letter.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‘s’ looks like a snake.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looks like a dinosaur.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‘m’ looks like a mountain.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‘a’ looks like an apple.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 children to name the mnemonic pictures before they learn the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children learn to read and write the sounds really easily.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6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use the picture mnemonic to learn to form letters correctly at the same time they learn to read each sound. </a:t>
            </a:r>
          </a:p>
          <a:p>
            <a:r>
              <a:rPr lang="en-US" dirty="0"/>
              <a:t>Each sound has a handwriting phrase e.g. down Maisie, and over the mountains.</a:t>
            </a:r>
          </a:p>
          <a:p>
            <a:endParaRPr lang="en-US" dirty="0"/>
          </a:p>
          <a:p>
            <a:r>
              <a:rPr lang="en-US" dirty="0"/>
              <a:t>Use these handwriting phrases when </a:t>
            </a:r>
            <a:r>
              <a:rPr lang="en-US" dirty="0" err="1"/>
              <a:t>practising</a:t>
            </a:r>
            <a:r>
              <a:rPr lang="en-US" dirty="0"/>
              <a:t> writing at home with your child.</a:t>
            </a:r>
          </a:p>
          <a:p>
            <a:r>
              <a:rPr lang="en-US" dirty="0"/>
              <a:t>Avoid using these to read the </a:t>
            </a:r>
            <a:r>
              <a:rPr lang="en-US"/>
              <a:t>sound</a:t>
            </a:r>
            <a:r>
              <a:rPr lang="en-US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home: </a:t>
            </a:r>
          </a:p>
          <a:p>
            <a:endParaRPr lang="en-US" dirty="0"/>
          </a:p>
          <a:p>
            <a:r>
              <a:rPr lang="en-US" dirty="0"/>
              <a:t>The frieze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stretchy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bouncy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Handwriting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dirty="0"/>
              <a:t>Set 1 Sounds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Use pure sounds, not letter names</a:t>
            </a:r>
          </a:p>
          <a:p>
            <a:r>
              <a:rPr lang="en-GB" dirty="0"/>
              <a:t>2. Teach the picture names</a:t>
            </a:r>
          </a:p>
          <a:p>
            <a:r>
              <a:rPr lang="en-GB" dirty="0"/>
              <a:t>3. 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r>
              <a:rPr lang="en-GB" dirty="0"/>
              <a:t>4. Use the handwriting phrases for writing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4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4010300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0296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Sounds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78834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 the pictures</a:t>
            </a:r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9" r="-40929"/>
          <a:stretch>
            <a:fillRect/>
          </a:stretch>
        </p:blipFill>
        <p:spPr bwMode="auto">
          <a:xfrm>
            <a:off x="627051" y="1628800"/>
            <a:ext cx="8028384" cy="44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54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450BF-B53D-6F49-9A43-6D1A1CC9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letter formation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2C4C9AB0-B505-1445-9009-1C3C5B4F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26" y="1289740"/>
            <a:ext cx="7991548" cy="5040313"/>
          </a:xfrm>
        </p:spPr>
      </p:pic>
    </p:spTree>
    <p:extLst>
      <p:ext uri="{BB962C8B-B14F-4D97-AF65-F5344CB8AC3E}">
        <p14:creationId xmlns:p14="http://schemas.microsoft.com/office/powerpoint/2010/main" val="306828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422422217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612</TotalTime>
  <Words>632</Words>
  <Application>Microsoft Office PowerPoint</Application>
  <PresentationFormat>On-screen Show (4:3)</PresentationFormat>
  <Paragraphs>104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 Unicode MS</vt:lpstr>
      <vt:lpstr>MS PGothic</vt:lpstr>
      <vt:lpstr>MS PGothic</vt:lpstr>
      <vt:lpstr>Arial</vt:lpstr>
      <vt:lpstr>Calibri</vt:lpstr>
      <vt:lpstr>Garamond</vt:lpstr>
      <vt:lpstr>Times New Roman</vt:lpstr>
      <vt:lpstr>Wingdings</vt:lpstr>
      <vt:lpstr>NEW Phonics Template</vt:lpstr>
      <vt:lpstr>Read Write Inc. Phonics  Parents’ Meeting Set 1 Sounds</vt:lpstr>
      <vt:lpstr>Reading changes everything</vt:lpstr>
      <vt:lpstr>What is phonics?</vt:lpstr>
      <vt:lpstr>English alphabetic code</vt:lpstr>
      <vt:lpstr>Speed Sounds Set 1</vt:lpstr>
      <vt:lpstr>Pure Sounds (ruthmiskin.com)</vt:lpstr>
      <vt:lpstr>Name the pictures</vt:lpstr>
      <vt:lpstr>Teaching letter formation</vt:lpstr>
      <vt:lpstr>Free Video Tutorials (ruthmiskin.com)</vt:lpstr>
      <vt:lpstr>What can I do?</vt:lpstr>
      <vt:lpstr>Online resources available</vt:lpstr>
      <vt:lpstr>Reading changes everything</vt:lpstr>
    </vt:vector>
  </TitlesOfParts>
  <Company>Ruth Miskin Literacy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Staff</cp:lastModifiedBy>
  <cp:revision>128</cp:revision>
  <dcterms:created xsi:type="dcterms:W3CDTF">2015-11-23T14:36:59Z</dcterms:created>
  <dcterms:modified xsi:type="dcterms:W3CDTF">2021-10-27T19:04:00Z</dcterms:modified>
</cp:coreProperties>
</file>